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7" r:id="rId1"/>
  </p:sldMasterIdLst>
  <p:sldIdLst>
    <p:sldId id="256" r:id="rId2"/>
    <p:sldId id="270" r:id="rId3"/>
    <p:sldId id="257" r:id="rId4"/>
    <p:sldId id="265" r:id="rId5"/>
    <p:sldId id="260" r:id="rId6"/>
    <p:sldId id="262" r:id="rId7"/>
    <p:sldId id="264" r:id="rId8"/>
    <p:sldId id="266" r:id="rId9"/>
    <p:sldId id="268" r:id="rId10"/>
    <p:sldId id="271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1" d="100"/>
          <a:sy n="81" d="100"/>
        </p:scale>
        <p:origin x="70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067C5-25F7-417D-BFCE-A2BAD5DACEE7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9533-F8E0-463C-BE56-48285A80F6D9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_confidentiality">
            <a:extLst>
              <a:ext uri="{FF2B5EF4-FFF2-40B4-BE49-F238E27FC236}">
                <a16:creationId xmlns:a16="http://schemas.microsoft.com/office/drawing/2014/main" id="{1ED465DB-CA64-42A6-8C53-277BA6506F01}"/>
              </a:ext>
            </a:extLst>
          </p:cNvPr>
          <p:cNvSpPr/>
          <p:nvPr userDrawn="1"/>
        </p:nvSpPr>
        <p:spPr>
          <a:xfrm>
            <a:off x="6588224" y="169200"/>
            <a:ext cx="2160000" cy="365125"/>
          </a:xfrm>
          <a:prstGeom prst="rect">
            <a:avLst/>
          </a:prstGeom>
          <a:noFill/>
          <a:ln w="15875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120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67827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067C5-25F7-417D-BFCE-A2BAD5DACEE7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9533-F8E0-463C-BE56-48285A80F6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1076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067C5-25F7-417D-BFCE-A2BAD5DACEE7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9533-F8E0-463C-BE56-48285A80F6D9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t_confidentiality">
            <a:extLst>
              <a:ext uri="{FF2B5EF4-FFF2-40B4-BE49-F238E27FC236}">
                <a16:creationId xmlns:a16="http://schemas.microsoft.com/office/drawing/2014/main" id="{6F899EE1-E290-4DD8-9A15-6D917668A0C9}"/>
              </a:ext>
            </a:extLst>
          </p:cNvPr>
          <p:cNvSpPr/>
          <p:nvPr userDrawn="1"/>
        </p:nvSpPr>
        <p:spPr>
          <a:xfrm>
            <a:off x="6588224" y="169200"/>
            <a:ext cx="2160000" cy="365125"/>
          </a:xfrm>
          <a:prstGeom prst="rect">
            <a:avLst/>
          </a:prstGeom>
          <a:noFill/>
          <a:ln w="15875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120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36316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067C5-25F7-417D-BFCE-A2BAD5DACEE7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9533-F8E0-463C-BE56-48285A80F6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8529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067C5-25F7-417D-BFCE-A2BAD5DACEE7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9533-F8E0-463C-BE56-48285A80F6D9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_confidentiality">
            <a:extLst>
              <a:ext uri="{FF2B5EF4-FFF2-40B4-BE49-F238E27FC236}">
                <a16:creationId xmlns:a16="http://schemas.microsoft.com/office/drawing/2014/main" id="{04B29B50-B2FB-4302-B80A-0280F07968EB}"/>
              </a:ext>
            </a:extLst>
          </p:cNvPr>
          <p:cNvSpPr/>
          <p:nvPr userDrawn="1"/>
        </p:nvSpPr>
        <p:spPr>
          <a:xfrm>
            <a:off x="6588224" y="169200"/>
            <a:ext cx="2160000" cy="365125"/>
          </a:xfrm>
          <a:prstGeom prst="rect">
            <a:avLst/>
          </a:prstGeom>
          <a:noFill/>
          <a:ln w="15875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120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23546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067C5-25F7-417D-BFCE-A2BAD5DACEE7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9533-F8E0-463C-BE56-48285A80F6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2072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067C5-25F7-417D-BFCE-A2BAD5DACEE7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9533-F8E0-463C-BE56-48285A80F6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8541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067C5-25F7-417D-BFCE-A2BAD5DACEE7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9533-F8E0-463C-BE56-48285A80F6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6110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067C5-25F7-417D-BFCE-A2BAD5DACEE7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9533-F8E0-463C-BE56-48285A80F6D9}" type="slidenum">
              <a:rPr lang="pt-BR" smtClean="0"/>
              <a:t>‹nº›</a:t>
            </a:fld>
            <a:endParaRPr lang="pt-BR"/>
          </a:p>
        </p:txBody>
      </p:sp>
      <p:sp>
        <p:nvSpPr>
          <p:cNvPr id="2" name="t_confidentiality">
            <a:extLst>
              <a:ext uri="{FF2B5EF4-FFF2-40B4-BE49-F238E27FC236}">
                <a16:creationId xmlns:a16="http://schemas.microsoft.com/office/drawing/2014/main" id="{101CF5E6-4583-446B-AEFF-6A8182252F15}"/>
              </a:ext>
            </a:extLst>
          </p:cNvPr>
          <p:cNvSpPr/>
          <p:nvPr userDrawn="1"/>
        </p:nvSpPr>
        <p:spPr>
          <a:xfrm>
            <a:off x="6588224" y="169200"/>
            <a:ext cx="2160000" cy="365125"/>
          </a:xfrm>
          <a:prstGeom prst="rect">
            <a:avLst/>
          </a:prstGeom>
          <a:noFill/>
          <a:ln w="15875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120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83397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D4067C5-25F7-417D-BFCE-A2BAD5DACEE7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5859533-F8E0-463C-BE56-48285A80F6D9}" type="slidenum">
              <a:rPr lang="pt-BR" smtClean="0"/>
              <a:t>‹nº›</a:t>
            </a:fld>
            <a:endParaRPr lang="pt-BR"/>
          </a:p>
        </p:txBody>
      </p:sp>
      <p:sp>
        <p:nvSpPr>
          <p:cNvPr id="10" name="t_confidentiality">
            <a:extLst>
              <a:ext uri="{FF2B5EF4-FFF2-40B4-BE49-F238E27FC236}">
                <a16:creationId xmlns:a16="http://schemas.microsoft.com/office/drawing/2014/main" id="{F7259092-5EF8-4FCE-8798-A64B8B546346}"/>
              </a:ext>
            </a:extLst>
          </p:cNvPr>
          <p:cNvSpPr/>
          <p:nvPr userDrawn="1"/>
        </p:nvSpPr>
        <p:spPr>
          <a:xfrm>
            <a:off x="6588224" y="169200"/>
            <a:ext cx="2160000" cy="365125"/>
          </a:xfrm>
          <a:prstGeom prst="rect">
            <a:avLst/>
          </a:prstGeom>
          <a:noFill/>
          <a:ln w="15875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120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5790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067C5-25F7-417D-BFCE-A2BAD5DACEE7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9533-F8E0-463C-BE56-48285A80F6D9}" type="slidenum">
              <a:rPr lang="pt-BR" smtClean="0"/>
              <a:t>‹nº›</a:t>
            </a:fld>
            <a:endParaRPr lang="pt-BR"/>
          </a:p>
        </p:txBody>
      </p:sp>
      <p:sp>
        <p:nvSpPr>
          <p:cNvPr id="10" name="t_confidentiality">
            <a:extLst>
              <a:ext uri="{FF2B5EF4-FFF2-40B4-BE49-F238E27FC236}">
                <a16:creationId xmlns:a16="http://schemas.microsoft.com/office/drawing/2014/main" id="{3A3F08C7-E3D2-4890-B57C-83DA904A629E}"/>
              </a:ext>
            </a:extLst>
          </p:cNvPr>
          <p:cNvSpPr/>
          <p:nvPr userDrawn="1"/>
        </p:nvSpPr>
        <p:spPr>
          <a:xfrm>
            <a:off x="6588224" y="169200"/>
            <a:ext cx="2160000" cy="365125"/>
          </a:xfrm>
          <a:prstGeom prst="rect">
            <a:avLst/>
          </a:prstGeom>
          <a:noFill/>
          <a:ln w="15875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120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57714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D4067C5-25F7-417D-BFCE-A2BAD5DACEE7}" type="datetimeFigureOut">
              <a:rPr lang="pt-BR" smtClean="0"/>
              <a:t>22/11/2022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5859533-F8E0-463C-BE56-48285A80F6D9}" type="slidenum">
              <a:rPr lang="pt-BR" smtClean="0"/>
              <a:t>‹nº›</a:t>
            </a:fld>
            <a:endParaRPr lang="pt-B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_confidentiality">
            <a:extLst>
              <a:ext uri="{FF2B5EF4-FFF2-40B4-BE49-F238E27FC236}">
                <a16:creationId xmlns:a16="http://schemas.microsoft.com/office/drawing/2014/main" id="{E85B6563-313A-4A97-B763-25115EF2DEC0}"/>
              </a:ext>
            </a:extLst>
          </p:cNvPr>
          <p:cNvSpPr/>
          <p:nvPr userDrawn="1"/>
        </p:nvSpPr>
        <p:spPr>
          <a:xfrm>
            <a:off x="6588224" y="169200"/>
            <a:ext cx="2160000" cy="36512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sz="120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92005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B5B463A3-BB60-49BA-8F77-A4BA7732DA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009163" cy="200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509CC08-57F7-AF30-B12B-6AA3B6BC505C}"/>
              </a:ext>
            </a:extLst>
          </p:cNvPr>
          <p:cNvSpPr txBox="1"/>
          <p:nvPr/>
        </p:nvSpPr>
        <p:spPr>
          <a:xfrm>
            <a:off x="987287" y="4191021"/>
            <a:ext cx="10217426" cy="52322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endParaRPr lang="pt-BR" sz="2800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5020E85-B2C1-4BA8-A31F-079288DE1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0204" y="904874"/>
            <a:ext cx="3926789" cy="4222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778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9D2B9-8AD8-40A3-89E7-1DDF0F07F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85" y="93465"/>
            <a:ext cx="7264295" cy="748348"/>
          </a:xfrm>
        </p:spPr>
        <p:txBody>
          <a:bodyPr/>
          <a:lstStyle/>
          <a:p>
            <a:r>
              <a:rPr lang="pt-BR" dirty="0"/>
              <a:t>Projeto funcionando (Mobile)</a:t>
            </a:r>
          </a:p>
        </p:txBody>
      </p:sp>
      <p:pic>
        <p:nvPicPr>
          <p:cNvPr id="4" name="mobile">
            <a:hlinkClick r:id="" action="ppaction://media"/>
            <a:extLst>
              <a:ext uri="{FF2B5EF4-FFF2-40B4-BE49-F238E27FC236}">
                <a16:creationId xmlns:a16="http://schemas.microsoft.com/office/drawing/2014/main" id="{4B71A802-797E-4412-923B-BE63CD6C58A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87159" y="969704"/>
            <a:ext cx="2411904" cy="5361197"/>
          </a:xfrm>
        </p:spPr>
      </p:pic>
    </p:spTree>
    <p:extLst>
      <p:ext uri="{BB962C8B-B14F-4D97-AF65-F5344CB8AC3E}">
        <p14:creationId xmlns:p14="http://schemas.microsoft.com/office/powerpoint/2010/main" val="767197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6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F7B4D-D065-48A4-89A4-B080E267F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Agradecimento	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FF4D626-ABF1-E7E1-034B-E4EC7969D4E5}"/>
              </a:ext>
            </a:extLst>
          </p:cNvPr>
          <p:cNvSpPr txBox="1"/>
          <p:nvPr/>
        </p:nvSpPr>
        <p:spPr>
          <a:xfrm>
            <a:off x="1097280" y="2951946"/>
            <a:ext cx="10058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/>
              <a:t>Agradecemos a presença de todos, estamos disponíveis para maiores duvidas ou sugestões. 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595D86E-3675-5770-7622-0F39B9A6A96F}"/>
              </a:ext>
            </a:extLst>
          </p:cNvPr>
          <p:cNvSpPr txBox="1"/>
          <p:nvPr/>
        </p:nvSpPr>
        <p:spPr>
          <a:xfrm>
            <a:off x="1223175" y="4166532"/>
            <a:ext cx="1005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/>
              <a:t>Contato: equipe4duo@outlook.com</a:t>
            </a:r>
          </a:p>
        </p:txBody>
      </p:sp>
    </p:spTree>
    <p:extLst>
      <p:ext uri="{BB962C8B-B14F-4D97-AF65-F5344CB8AC3E}">
        <p14:creationId xmlns:p14="http://schemas.microsoft.com/office/powerpoint/2010/main" val="3646078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B5B463A3-BB60-49BA-8F77-A4BA7732DA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009163" cy="200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509CC08-57F7-AF30-B12B-6AA3B6BC505C}"/>
              </a:ext>
            </a:extLst>
          </p:cNvPr>
          <p:cNvSpPr txBox="1"/>
          <p:nvPr/>
        </p:nvSpPr>
        <p:spPr>
          <a:xfrm>
            <a:off x="987287" y="4191021"/>
            <a:ext cx="10217426" cy="52322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endParaRPr lang="pt-BR" sz="2800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7915D6D-1120-4356-8D4E-70333A17B0A7}"/>
              </a:ext>
            </a:extLst>
          </p:cNvPr>
          <p:cNvSpPr txBox="1"/>
          <p:nvPr/>
        </p:nvSpPr>
        <p:spPr>
          <a:xfrm>
            <a:off x="3509655" y="2229284"/>
            <a:ext cx="68770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/>
              <a:t>Equipe 20+1</a:t>
            </a:r>
          </a:p>
        </p:txBody>
      </p:sp>
    </p:spTree>
    <p:extLst>
      <p:ext uri="{BB962C8B-B14F-4D97-AF65-F5344CB8AC3E}">
        <p14:creationId xmlns:p14="http://schemas.microsoft.com/office/powerpoint/2010/main" val="3047073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B9744-EBC8-4CA7-A0D1-88A048CBB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 e Descrição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103567-D272-4AC6-989C-6868F5249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b="0" i="0" dirty="0">
                <a:effectLst/>
              </a:rPr>
              <a:t>4Duo é um app para músicos que desejam encontrar outros parceiros para praticarem ou tocarem juntos.</a:t>
            </a:r>
            <a:endParaRPr lang="pt-BR" dirty="0"/>
          </a:p>
          <a:p>
            <a:pPr algn="just"/>
            <a:r>
              <a:rPr lang="pt-BR" b="0" i="0" dirty="0">
                <a:effectLst/>
              </a:rPr>
              <a:t>O aplicativo permite que os usuários publiquem anúncios contendo seus nomes, instrumentos e tempo de experiência, possibilitando proporcionar uma melhor qualidade de vida</a:t>
            </a:r>
            <a:r>
              <a:rPr lang="pt-BR" dirty="0"/>
              <a:t> desenvolvendo a habilidade musical dos participantes.</a:t>
            </a:r>
            <a:endParaRPr lang="pt-BR" b="0" i="0" dirty="0">
              <a:effectLst/>
            </a:endParaRPr>
          </a:p>
          <a:p>
            <a:pPr algn="just"/>
            <a:endParaRPr lang="pt-BR" dirty="0"/>
          </a:p>
          <a:p>
            <a:pPr algn="just"/>
            <a:endParaRPr lang="pt-BR" dirty="0"/>
          </a:p>
          <a:p>
            <a:pPr marL="0" indent="0" algn="just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76263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F1283-FD65-4BE5-9542-A2B261A4D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Estrutura da Equipe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70E19-76A7-40E1-A809-B17BA24D9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pt-BR" dirty="0"/>
              <a:t> Lucas Gaspar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pt-BR" dirty="0"/>
              <a:t>Scrum Master e Desenvolvedor Full-Stack.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dirty="0"/>
              <a:t> Victor Martins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pt-BR" dirty="0"/>
              <a:t>Product  Owner e Desenvolvedor Full-Stack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dirty="0"/>
              <a:t> Matheus Medeiros</a:t>
            </a:r>
          </a:p>
          <a:p>
            <a:pPr lvl="1" algn="just">
              <a:buFont typeface="Arial" panose="020B0604020202020204" pitchFamily="34" charset="0"/>
              <a:buChar char="•"/>
            </a:pPr>
            <a:r>
              <a:rPr lang="pt-BR" dirty="0"/>
              <a:t>Desenvolvedor Full-Stack</a:t>
            </a:r>
          </a:p>
        </p:txBody>
      </p:sp>
    </p:spTree>
    <p:extLst>
      <p:ext uri="{BB962C8B-B14F-4D97-AF65-F5344CB8AC3E}">
        <p14:creationId xmlns:p14="http://schemas.microsoft.com/office/powerpoint/2010/main" val="258141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F1283-FD65-4BE5-9542-A2B261A4D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Problemática e Benefícios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70E19-76A7-40E1-A809-B17BA24D9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pt-BR" dirty="0"/>
              <a:t>Muitos músicos hoje se encontram desmotivados e optam por não desenvolver suas habilidades, acabando assim, deixando sua paixão de lado. </a:t>
            </a:r>
          </a:p>
          <a:p>
            <a:pPr marL="0" indent="0" algn="just">
              <a:buNone/>
            </a:pPr>
            <a:r>
              <a:rPr lang="pt-BR" dirty="0"/>
              <a:t>Acreditamos que com a utilização da tecnologia a favor desses músicos profissionais ou amadores, seja possível que eles encontrem companheiros para que possam encontrar diversão  novamente. 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dirty="0"/>
              <a:t>Com o aplicativo, é possível ter uma melhor qualidade de vida e melhoria nas hablilidades musicais proporcionadas pela parceria entre os músicos.</a:t>
            </a:r>
          </a:p>
          <a:p>
            <a:pPr marL="0" indent="0" algn="just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00161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F1283-FD65-4BE5-9542-A2B261A4D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resolver o problema?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70E19-76A7-40E1-A809-B17BA24D9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/>
              <a:t>Se diferenciando por ser uma aplicação simples,  focada para o público musical, tanto profissionais como amadores, motivando-os a desenvolver suas habilidades e se divertirem juntos.</a:t>
            </a:r>
          </a:p>
        </p:txBody>
      </p:sp>
    </p:spTree>
    <p:extLst>
      <p:ext uri="{BB962C8B-B14F-4D97-AF65-F5344CB8AC3E}">
        <p14:creationId xmlns:p14="http://schemas.microsoft.com/office/powerpoint/2010/main" val="396398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F1283-FD65-4BE5-9542-A2B261A4D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Estrutura do Projeto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70E19-76A7-40E1-A809-B17BA24D9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pt-BR" b="0" i="0" dirty="0">
                <a:solidFill>
                  <a:srgbClr val="172B4D"/>
                </a:solidFill>
                <a:effectLst/>
              </a:rPr>
              <a:t>Recu</a:t>
            </a:r>
            <a:r>
              <a:rPr lang="pt-BR" dirty="0">
                <a:solidFill>
                  <a:srgbClr val="172B4D"/>
                </a:solidFill>
              </a:rPr>
              <a:t>rsos Utilizados:</a:t>
            </a:r>
          </a:p>
          <a:p>
            <a:pPr lvl="1"/>
            <a:r>
              <a:rPr lang="pt-BR" b="0" i="0" dirty="0">
                <a:solidFill>
                  <a:srgbClr val="172B4D"/>
                </a:solidFill>
                <a:effectLst/>
              </a:rPr>
              <a:t>Front-End: React</a:t>
            </a:r>
          </a:p>
          <a:p>
            <a:pPr lvl="1"/>
            <a:r>
              <a:rPr lang="pt-BR" b="0" i="0" dirty="0">
                <a:solidFill>
                  <a:srgbClr val="172B4D"/>
                </a:solidFill>
                <a:effectLst/>
              </a:rPr>
              <a:t>Back-End: Node</a:t>
            </a:r>
          </a:p>
          <a:p>
            <a:pPr lvl="1"/>
            <a:r>
              <a:rPr lang="pt-BR" b="0" i="0" dirty="0">
                <a:solidFill>
                  <a:srgbClr val="172B4D"/>
                </a:solidFill>
                <a:effectLst/>
              </a:rPr>
              <a:t>Banco de dados: MySQL</a:t>
            </a:r>
          </a:p>
          <a:p>
            <a:pPr algn="l"/>
            <a:r>
              <a:rPr lang="pt-BR" b="0" i="0" dirty="0">
                <a:solidFill>
                  <a:srgbClr val="172B4D"/>
                </a:solidFill>
                <a:effectLst/>
              </a:rPr>
              <a:t>Plataformas de desenvolvimento:</a:t>
            </a:r>
          </a:p>
          <a:p>
            <a:pPr lvl="1"/>
            <a:r>
              <a:rPr lang="pt-BR" b="0" i="0" dirty="0">
                <a:solidFill>
                  <a:srgbClr val="172B4D"/>
                </a:solidFill>
                <a:effectLst/>
              </a:rPr>
              <a:t>Visual Studio Code</a:t>
            </a:r>
          </a:p>
          <a:p>
            <a:pPr lvl="1"/>
            <a:r>
              <a:rPr lang="pt-BR" b="0" i="0" dirty="0">
                <a:solidFill>
                  <a:srgbClr val="172B4D"/>
                </a:solidFill>
                <a:effectLst/>
              </a:rPr>
              <a:t>MySQL Workbench</a:t>
            </a:r>
          </a:p>
          <a:p>
            <a:pPr algn="just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41179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F1283-FD65-4BE5-9542-A2B261A4D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Cronograma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70E19-76A7-40E1-A809-B17BA24D9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/>
              <a:t>Tempo estimado para o desenvolvimento do projeto: 100h</a:t>
            </a:r>
          </a:p>
          <a:p>
            <a:pPr algn="just"/>
            <a:r>
              <a:rPr lang="pt-BR" dirty="0"/>
              <a:t>Com cada integrante da equipe tendo 6 horas semanais disponíveis para o projeto, foi estabelecido um cronograma com início em 01/09/2022 e término em 30/11/2022 </a:t>
            </a:r>
          </a:p>
        </p:txBody>
      </p:sp>
    </p:spTree>
    <p:extLst>
      <p:ext uri="{BB962C8B-B14F-4D97-AF65-F5344CB8AC3E}">
        <p14:creationId xmlns:p14="http://schemas.microsoft.com/office/powerpoint/2010/main" val="2148036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9D2B9-8AD8-40A3-89E7-1DDF0F07F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54" y="102892"/>
            <a:ext cx="6597192" cy="725378"/>
          </a:xfrm>
        </p:spPr>
        <p:txBody>
          <a:bodyPr>
            <a:normAutofit fontScale="90000"/>
          </a:bodyPr>
          <a:lstStyle/>
          <a:p>
            <a:r>
              <a:rPr lang="pt-BR" dirty="0"/>
              <a:t>Projeto funcionando (WEB)</a:t>
            </a:r>
          </a:p>
        </p:txBody>
      </p:sp>
      <p:pic>
        <p:nvPicPr>
          <p:cNvPr id="4" name="web">
            <a:hlinkClick r:id="" action="ppaction://media"/>
            <a:extLst>
              <a:ext uri="{FF2B5EF4-FFF2-40B4-BE49-F238E27FC236}">
                <a16:creationId xmlns:a16="http://schemas.microsoft.com/office/drawing/2014/main" id="{E3983FDD-2795-4928-B6EC-61B5EE69172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6922" y="1043878"/>
            <a:ext cx="9178155" cy="4985365"/>
          </a:xfrm>
        </p:spPr>
      </p:pic>
    </p:spTree>
    <p:extLst>
      <p:ext uri="{BB962C8B-B14F-4D97-AF65-F5344CB8AC3E}">
        <p14:creationId xmlns:p14="http://schemas.microsoft.com/office/powerpoint/2010/main" val="3647014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7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Custom 3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180492"/>
      </a:accent1>
      <a:accent2>
        <a:srgbClr val="0F00D2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298</TotalTime>
  <Words>286</Words>
  <Application>Microsoft Office PowerPoint</Application>
  <PresentationFormat>Widescreen</PresentationFormat>
  <Paragraphs>35</Paragraphs>
  <Slides>11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Retrospect</vt:lpstr>
      <vt:lpstr>Apresentação do PowerPoint</vt:lpstr>
      <vt:lpstr>Apresentação do PowerPoint</vt:lpstr>
      <vt:lpstr>Introdução e Descrição</vt:lpstr>
      <vt:lpstr>Estrutura da Equipe</vt:lpstr>
      <vt:lpstr>Problemática e Benefícios</vt:lpstr>
      <vt:lpstr>Como resolver o problema?</vt:lpstr>
      <vt:lpstr>Estrutura do Projeto</vt:lpstr>
      <vt:lpstr>Cronograma</vt:lpstr>
      <vt:lpstr>Projeto funcionando (WEB)</vt:lpstr>
      <vt:lpstr>Projeto funcionando (Mobile)</vt:lpstr>
      <vt:lpstr>Agradecimento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4Duo</dc:title>
  <dc:creator>Matheus Medeiros</dc:creator>
  <cp:lastModifiedBy>Victor Martins</cp:lastModifiedBy>
  <cp:revision>5</cp:revision>
  <dcterms:created xsi:type="dcterms:W3CDTF">2022-09-28T13:14:03Z</dcterms:created>
  <dcterms:modified xsi:type="dcterms:W3CDTF">2022-11-23T02:16:50Z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ValmetConfidentiality">
    <vt:lpwstr>INTERNAL</vt:lpwstr>
  </property>
</Properties>
</file>

<file path=docProps/thumbnail.jpeg>
</file>